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60" r:id="rId2"/>
    <p:sldId id="261" r:id="rId3"/>
  </p:sldIdLst>
  <p:sldSz cx="7559675" cy="10691813"/>
  <p:notesSz cx="6797675" cy="9928225"/>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C"/>
    <a:srgbClr val="DD3334"/>
    <a:srgbClr val="E834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3102" y="66"/>
      </p:cViewPr>
      <p:guideLst>
        <p:guide orient="horz" pos="3368"/>
        <p:guide pos="2381"/>
      </p:guideLst>
    </p:cSldViewPr>
  </p:slideViewPr>
  <p:notesTextViewPr>
    <p:cViewPr>
      <p:scale>
        <a:sx n="1" d="1"/>
        <a:sy n="1" d="1"/>
      </p:scale>
      <p:origin x="0" y="0"/>
    </p:cViewPr>
  </p:notesTextViewPr>
  <p:notesViewPr>
    <p:cSldViewPr>
      <p:cViewPr varScale="1">
        <p:scale>
          <a:sx n="85" d="100"/>
          <a:sy n="85" d="100"/>
        </p:scale>
        <p:origin x="-3786"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6411"/>
          </a:xfrm>
          <a:prstGeom prst="rect">
            <a:avLst/>
          </a:prstGeom>
        </p:spPr>
        <p:txBody>
          <a:bodyPr vert="horz" lIns="91433" tIns="45717" rIns="91433" bIns="45717"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850444" y="1"/>
            <a:ext cx="2945659" cy="496411"/>
          </a:xfrm>
          <a:prstGeom prst="rect">
            <a:avLst/>
          </a:prstGeom>
        </p:spPr>
        <p:txBody>
          <a:bodyPr vert="horz" lIns="91433" tIns="45717" rIns="91433" bIns="45717" rtlCol="0"/>
          <a:lstStyle>
            <a:lvl1pPr algn="r">
              <a:defRPr sz="1200"/>
            </a:lvl1pPr>
          </a:lstStyle>
          <a:p>
            <a:fld id="{F2C4DD0E-C748-4C08-AACB-006208BD96C3}" type="datetimeFigureOut">
              <a:rPr kumimoji="1" lang="ja-JP" altLang="en-US" smtClean="0">
                <a:ea typeface="メイリオ" panose="020B0604030504040204" pitchFamily="50" charset="-128"/>
              </a:rPr>
              <a:t>2018/4/6</a:t>
            </a:fld>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430091"/>
            <a:ext cx="2945659" cy="496411"/>
          </a:xfrm>
          <a:prstGeom prst="rect">
            <a:avLst/>
          </a:prstGeom>
        </p:spPr>
        <p:txBody>
          <a:bodyPr vert="horz" lIns="91433" tIns="45717" rIns="91433" bIns="45717" rtlCol="0" anchor="b"/>
          <a:lstStyle>
            <a:lvl1pPr algn="l">
              <a:defRPr sz="1200"/>
            </a:lvl1pPr>
          </a:lstStyle>
          <a:p>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850444" y="9430091"/>
            <a:ext cx="2945659" cy="496411"/>
          </a:xfrm>
          <a:prstGeom prst="rect">
            <a:avLst/>
          </a:prstGeom>
        </p:spPr>
        <p:txBody>
          <a:bodyPr vert="horz" lIns="91433" tIns="45717" rIns="91433" bIns="45717" rtlCol="0" anchor="b"/>
          <a:lstStyle>
            <a:lvl1pPr algn="r">
              <a:defRPr sz="1200"/>
            </a:lvl1pPr>
          </a:lstStyle>
          <a:p>
            <a:fld id="{34496C2D-162D-4B12-BE37-D66CB5A8CA14}"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30245914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6"/>
            <a:ext cx="6425724" cy="229180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952" y="6058695"/>
            <a:ext cx="5291773" cy="2732352"/>
          </a:xfrm>
        </p:spPr>
        <p:txBody>
          <a:bodyPr/>
          <a:lstStyle>
            <a:lvl1pPr marL="0" indent="0" algn="ctr">
              <a:buNone/>
              <a:defRPr>
                <a:solidFill>
                  <a:schemeClr val="tx1">
                    <a:tint val="75000"/>
                  </a:schemeClr>
                </a:solidFill>
              </a:defRPr>
            </a:lvl1pPr>
            <a:lvl2pPr marL="468264" indent="0" algn="ctr">
              <a:buNone/>
              <a:defRPr>
                <a:solidFill>
                  <a:schemeClr val="tx1">
                    <a:tint val="75000"/>
                  </a:schemeClr>
                </a:solidFill>
              </a:defRPr>
            </a:lvl2pPr>
            <a:lvl3pPr marL="936528" indent="0" algn="ctr">
              <a:buNone/>
              <a:defRPr>
                <a:solidFill>
                  <a:schemeClr val="tx1">
                    <a:tint val="75000"/>
                  </a:schemeClr>
                </a:solidFill>
              </a:defRPr>
            </a:lvl3pPr>
            <a:lvl4pPr marL="1404793" indent="0" algn="ctr">
              <a:buNone/>
              <a:defRPr>
                <a:solidFill>
                  <a:schemeClr val="tx1">
                    <a:tint val="75000"/>
                  </a:schemeClr>
                </a:solidFill>
              </a:defRPr>
            </a:lvl4pPr>
            <a:lvl5pPr marL="1873057" indent="0" algn="ctr">
              <a:buNone/>
              <a:defRPr>
                <a:solidFill>
                  <a:schemeClr val="tx1">
                    <a:tint val="75000"/>
                  </a:schemeClr>
                </a:solidFill>
              </a:defRPr>
            </a:lvl5pPr>
            <a:lvl6pPr marL="2341321" indent="0" algn="ctr">
              <a:buNone/>
              <a:defRPr>
                <a:solidFill>
                  <a:schemeClr val="tx1">
                    <a:tint val="75000"/>
                  </a:schemeClr>
                </a:solidFill>
              </a:defRPr>
            </a:lvl6pPr>
            <a:lvl7pPr marL="2809585" indent="0" algn="ctr">
              <a:buNone/>
              <a:defRPr>
                <a:solidFill>
                  <a:schemeClr val="tx1">
                    <a:tint val="75000"/>
                  </a:schemeClr>
                </a:solidFill>
              </a:defRPr>
            </a:lvl7pPr>
            <a:lvl8pPr marL="3277850" indent="0" algn="ctr">
              <a:buNone/>
              <a:defRPr>
                <a:solidFill>
                  <a:schemeClr val="tx1">
                    <a:tint val="75000"/>
                  </a:schemeClr>
                </a:solidFill>
              </a:defRPr>
            </a:lvl8pPr>
            <a:lvl9pPr marL="374611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2473105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11816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937495" y="428170"/>
            <a:ext cx="1842671" cy="912269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09483" y="428170"/>
            <a:ext cx="5402018" cy="912269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370013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320106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2"/>
            <a:ext cx="6425724" cy="2123513"/>
          </a:xfrm>
        </p:spPr>
        <p:txBody>
          <a:bodyPr anchor="t"/>
          <a:lstStyle>
            <a:lvl1pPr algn="l">
              <a:defRPr sz="4097"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162" y="4531648"/>
            <a:ext cx="6425724" cy="2338833"/>
          </a:xfrm>
        </p:spPr>
        <p:txBody>
          <a:bodyPr anchor="b"/>
          <a:lstStyle>
            <a:lvl1pPr marL="0" indent="0">
              <a:buNone/>
              <a:defRPr sz="2048">
                <a:solidFill>
                  <a:schemeClr val="tx1">
                    <a:tint val="75000"/>
                  </a:schemeClr>
                </a:solidFill>
              </a:defRPr>
            </a:lvl1pPr>
            <a:lvl2pPr marL="468264" indent="0">
              <a:buNone/>
              <a:defRPr sz="1844">
                <a:solidFill>
                  <a:schemeClr val="tx1">
                    <a:tint val="75000"/>
                  </a:schemeClr>
                </a:solidFill>
              </a:defRPr>
            </a:lvl2pPr>
            <a:lvl3pPr marL="936528" indent="0">
              <a:buNone/>
              <a:defRPr sz="1639">
                <a:solidFill>
                  <a:schemeClr val="tx1">
                    <a:tint val="75000"/>
                  </a:schemeClr>
                </a:solidFill>
              </a:defRPr>
            </a:lvl3pPr>
            <a:lvl4pPr marL="1404793" indent="0">
              <a:buNone/>
              <a:defRPr sz="1434">
                <a:solidFill>
                  <a:schemeClr val="tx1">
                    <a:tint val="75000"/>
                  </a:schemeClr>
                </a:solidFill>
              </a:defRPr>
            </a:lvl4pPr>
            <a:lvl5pPr marL="1873057" indent="0">
              <a:buNone/>
              <a:defRPr sz="1434">
                <a:solidFill>
                  <a:schemeClr val="tx1">
                    <a:tint val="75000"/>
                  </a:schemeClr>
                </a:solidFill>
              </a:defRPr>
            </a:lvl5pPr>
            <a:lvl6pPr marL="2341321" indent="0">
              <a:buNone/>
              <a:defRPr sz="1434">
                <a:solidFill>
                  <a:schemeClr val="tx1">
                    <a:tint val="75000"/>
                  </a:schemeClr>
                </a:solidFill>
              </a:defRPr>
            </a:lvl6pPr>
            <a:lvl7pPr marL="2809585" indent="0">
              <a:buNone/>
              <a:defRPr sz="1434">
                <a:solidFill>
                  <a:schemeClr val="tx1">
                    <a:tint val="75000"/>
                  </a:schemeClr>
                </a:solidFill>
              </a:defRPr>
            </a:lvl7pPr>
            <a:lvl8pPr marL="3277850" indent="0">
              <a:buNone/>
              <a:defRPr sz="1434">
                <a:solidFill>
                  <a:schemeClr val="tx1">
                    <a:tint val="75000"/>
                  </a:schemeClr>
                </a:solidFill>
              </a:defRPr>
            </a:lvl8pPr>
            <a:lvl9pPr marL="3746114" indent="0">
              <a:buNone/>
              <a:defRPr sz="1434">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208937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09483" y="2494759"/>
            <a:ext cx="3622344" cy="7056102"/>
          </a:xfrm>
        </p:spPr>
        <p:txBody>
          <a:bodyPr/>
          <a:lstStyle>
            <a:lvl1pPr>
              <a:defRPr sz="2868"/>
            </a:lvl1pPr>
            <a:lvl2pPr>
              <a:defRPr sz="2458"/>
            </a:lvl2pPr>
            <a:lvl3pPr>
              <a:defRPr sz="2048"/>
            </a:lvl3pPr>
            <a:lvl4pPr>
              <a:defRPr sz="1844"/>
            </a:lvl4pPr>
            <a:lvl5pPr>
              <a:defRPr sz="1844"/>
            </a:lvl5pPr>
            <a:lvl6pPr>
              <a:defRPr sz="1844"/>
            </a:lvl6pPr>
            <a:lvl7pPr>
              <a:defRPr sz="1844"/>
            </a:lvl7pPr>
            <a:lvl8pPr>
              <a:defRPr sz="1844"/>
            </a:lvl8pPr>
            <a:lvl9pPr>
              <a:defRPr sz="184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157822" y="2494759"/>
            <a:ext cx="3622344" cy="7056102"/>
          </a:xfrm>
        </p:spPr>
        <p:txBody>
          <a:bodyPr/>
          <a:lstStyle>
            <a:lvl1pPr>
              <a:defRPr sz="2868"/>
            </a:lvl1pPr>
            <a:lvl2pPr>
              <a:defRPr sz="2458"/>
            </a:lvl2pPr>
            <a:lvl3pPr>
              <a:defRPr sz="2048"/>
            </a:lvl3pPr>
            <a:lvl4pPr>
              <a:defRPr sz="1844"/>
            </a:lvl4pPr>
            <a:lvl5pPr>
              <a:defRPr sz="1844"/>
            </a:lvl5pPr>
            <a:lvl6pPr>
              <a:defRPr sz="1844"/>
            </a:lvl6pPr>
            <a:lvl7pPr>
              <a:defRPr sz="1844"/>
            </a:lvl7pPr>
            <a:lvl8pPr>
              <a:defRPr sz="1844"/>
            </a:lvl8pPr>
            <a:lvl9pPr>
              <a:defRPr sz="184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218792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8"/>
            <a:ext cx="6803708" cy="1781969"/>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985" y="2393284"/>
            <a:ext cx="3340169" cy="997407"/>
          </a:xfrm>
        </p:spPr>
        <p:txBody>
          <a:bodyPr anchor="b"/>
          <a:lstStyle>
            <a:lvl1pPr marL="0" indent="0">
              <a:buNone/>
              <a:defRPr sz="2458" b="1"/>
            </a:lvl1pPr>
            <a:lvl2pPr marL="468264" indent="0">
              <a:buNone/>
              <a:defRPr sz="2048" b="1"/>
            </a:lvl2pPr>
            <a:lvl3pPr marL="936528" indent="0">
              <a:buNone/>
              <a:defRPr sz="1844" b="1"/>
            </a:lvl3pPr>
            <a:lvl4pPr marL="1404793" indent="0">
              <a:buNone/>
              <a:defRPr sz="1639" b="1"/>
            </a:lvl4pPr>
            <a:lvl5pPr marL="1873057" indent="0">
              <a:buNone/>
              <a:defRPr sz="1639" b="1"/>
            </a:lvl5pPr>
            <a:lvl6pPr marL="2341321" indent="0">
              <a:buNone/>
              <a:defRPr sz="1639" b="1"/>
            </a:lvl6pPr>
            <a:lvl7pPr marL="2809585" indent="0">
              <a:buNone/>
              <a:defRPr sz="1639" b="1"/>
            </a:lvl7pPr>
            <a:lvl8pPr marL="3277850" indent="0">
              <a:buNone/>
              <a:defRPr sz="1639" b="1"/>
            </a:lvl8pPr>
            <a:lvl9pPr marL="3746114" indent="0">
              <a:buNone/>
              <a:defRPr sz="1639"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985" y="3390690"/>
            <a:ext cx="3340169" cy="6160168"/>
          </a:xfrm>
        </p:spPr>
        <p:txBody>
          <a:bodyPr/>
          <a:lstStyle>
            <a:lvl1pPr>
              <a:defRPr sz="2458"/>
            </a:lvl1pPr>
            <a:lvl2pPr>
              <a:defRPr sz="2048"/>
            </a:lvl2pPr>
            <a:lvl3pPr>
              <a:defRPr sz="1844"/>
            </a:lvl3pPr>
            <a:lvl4pPr>
              <a:defRPr sz="1639"/>
            </a:lvl4pPr>
            <a:lvl5pPr>
              <a:defRPr sz="1639"/>
            </a:lvl5pPr>
            <a:lvl6pPr>
              <a:defRPr sz="1639"/>
            </a:lvl6pPr>
            <a:lvl7pPr>
              <a:defRPr sz="1639"/>
            </a:lvl7pPr>
            <a:lvl8pPr>
              <a:defRPr sz="1639"/>
            </a:lvl8pPr>
            <a:lvl9pPr>
              <a:defRPr sz="163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0210" y="2393284"/>
            <a:ext cx="3341482" cy="997407"/>
          </a:xfrm>
        </p:spPr>
        <p:txBody>
          <a:bodyPr anchor="b"/>
          <a:lstStyle>
            <a:lvl1pPr marL="0" indent="0">
              <a:buNone/>
              <a:defRPr sz="2458" b="1"/>
            </a:lvl1pPr>
            <a:lvl2pPr marL="468264" indent="0">
              <a:buNone/>
              <a:defRPr sz="2048" b="1"/>
            </a:lvl2pPr>
            <a:lvl3pPr marL="936528" indent="0">
              <a:buNone/>
              <a:defRPr sz="1844" b="1"/>
            </a:lvl3pPr>
            <a:lvl4pPr marL="1404793" indent="0">
              <a:buNone/>
              <a:defRPr sz="1639" b="1"/>
            </a:lvl4pPr>
            <a:lvl5pPr marL="1873057" indent="0">
              <a:buNone/>
              <a:defRPr sz="1639" b="1"/>
            </a:lvl5pPr>
            <a:lvl6pPr marL="2341321" indent="0">
              <a:buNone/>
              <a:defRPr sz="1639" b="1"/>
            </a:lvl6pPr>
            <a:lvl7pPr marL="2809585" indent="0">
              <a:buNone/>
              <a:defRPr sz="1639" b="1"/>
            </a:lvl7pPr>
            <a:lvl8pPr marL="3277850" indent="0">
              <a:buNone/>
              <a:defRPr sz="1639" b="1"/>
            </a:lvl8pPr>
            <a:lvl9pPr marL="3746114" indent="0">
              <a:buNone/>
              <a:defRPr sz="1639"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0210" y="3390690"/>
            <a:ext cx="3341482" cy="6160168"/>
          </a:xfrm>
        </p:spPr>
        <p:txBody>
          <a:bodyPr/>
          <a:lstStyle>
            <a:lvl1pPr>
              <a:defRPr sz="2458"/>
            </a:lvl1pPr>
            <a:lvl2pPr>
              <a:defRPr sz="2048"/>
            </a:lvl2pPr>
            <a:lvl3pPr>
              <a:defRPr sz="1844"/>
            </a:lvl3pPr>
            <a:lvl4pPr>
              <a:defRPr sz="1639"/>
            </a:lvl4pPr>
            <a:lvl5pPr>
              <a:defRPr sz="1639"/>
            </a:lvl5pPr>
            <a:lvl6pPr>
              <a:defRPr sz="1639"/>
            </a:lvl6pPr>
            <a:lvl7pPr>
              <a:defRPr sz="1639"/>
            </a:lvl7pPr>
            <a:lvl8pPr>
              <a:defRPr sz="1639"/>
            </a:lvl8pPr>
            <a:lvl9pPr>
              <a:defRPr sz="163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73848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30722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888531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5" y="425693"/>
            <a:ext cx="2487081" cy="1811669"/>
          </a:xfrm>
        </p:spPr>
        <p:txBody>
          <a:bodyPr anchor="b"/>
          <a:lstStyle>
            <a:lvl1pPr algn="l">
              <a:defRPr sz="2048"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5623" y="425696"/>
            <a:ext cx="4226068" cy="9125167"/>
          </a:xfrm>
        </p:spPr>
        <p:txBody>
          <a:bodyPr/>
          <a:lstStyle>
            <a:lvl1pPr>
              <a:defRPr sz="3277"/>
            </a:lvl1pPr>
            <a:lvl2pPr>
              <a:defRPr sz="2868"/>
            </a:lvl2pPr>
            <a:lvl3pPr>
              <a:defRPr sz="2458"/>
            </a:lvl3pPr>
            <a:lvl4pPr>
              <a:defRPr sz="2048"/>
            </a:lvl4pPr>
            <a:lvl5pPr>
              <a:defRPr sz="2048"/>
            </a:lvl5pPr>
            <a:lvl6pPr>
              <a:defRPr sz="2048"/>
            </a:lvl6pPr>
            <a:lvl7pPr>
              <a:defRPr sz="2048"/>
            </a:lvl7pPr>
            <a:lvl8pPr>
              <a:defRPr sz="2048"/>
            </a:lvl8pPr>
            <a:lvl9pPr>
              <a:defRPr sz="204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985" y="2237363"/>
            <a:ext cx="2487081" cy="7313498"/>
          </a:xfrm>
        </p:spPr>
        <p:txBody>
          <a:bodyPr/>
          <a:lstStyle>
            <a:lvl1pPr marL="0" indent="0">
              <a:buNone/>
              <a:defRPr sz="1434"/>
            </a:lvl1pPr>
            <a:lvl2pPr marL="468264" indent="0">
              <a:buNone/>
              <a:defRPr sz="1229"/>
            </a:lvl2pPr>
            <a:lvl3pPr marL="936528" indent="0">
              <a:buNone/>
              <a:defRPr sz="1024"/>
            </a:lvl3pPr>
            <a:lvl4pPr marL="1404793" indent="0">
              <a:buNone/>
              <a:defRPr sz="922"/>
            </a:lvl4pPr>
            <a:lvl5pPr marL="1873057" indent="0">
              <a:buNone/>
              <a:defRPr sz="922"/>
            </a:lvl5pPr>
            <a:lvl6pPr marL="2341321" indent="0">
              <a:buNone/>
              <a:defRPr sz="922"/>
            </a:lvl6pPr>
            <a:lvl7pPr marL="2809585" indent="0">
              <a:buNone/>
              <a:defRPr sz="922"/>
            </a:lvl7pPr>
            <a:lvl8pPr marL="3277850" indent="0">
              <a:buNone/>
              <a:defRPr sz="922"/>
            </a:lvl8pPr>
            <a:lvl9pPr marL="3746114" indent="0">
              <a:buNone/>
              <a:defRPr sz="92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48568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50" y="7484269"/>
            <a:ext cx="4535805" cy="883561"/>
          </a:xfrm>
        </p:spPr>
        <p:txBody>
          <a:bodyPr anchor="b"/>
          <a:lstStyle>
            <a:lvl1pPr algn="l">
              <a:defRPr sz="2048" b="1"/>
            </a:lvl1pPr>
          </a:lstStyle>
          <a:p>
            <a:r>
              <a:rPr kumimoji="1" lang="ja-JP" altLang="en-US"/>
              <a:t>マスター タイトルの書式設定</a:t>
            </a:r>
          </a:p>
        </p:txBody>
      </p:sp>
      <p:sp>
        <p:nvSpPr>
          <p:cNvPr id="3" name="図プレースホルダー 2"/>
          <p:cNvSpPr>
            <a:spLocks noGrp="1"/>
          </p:cNvSpPr>
          <p:nvPr>
            <p:ph type="pic" idx="1"/>
          </p:nvPr>
        </p:nvSpPr>
        <p:spPr>
          <a:xfrm>
            <a:off x="1481750" y="955332"/>
            <a:ext cx="4535805" cy="6415088"/>
          </a:xfrm>
        </p:spPr>
        <p:txBody>
          <a:bodyPr/>
          <a:lstStyle>
            <a:lvl1pPr marL="0" indent="0">
              <a:buNone/>
              <a:defRPr sz="3277"/>
            </a:lvl1pPr>
            <a:lvl2pPr marL="468264" indent="0">
              <a:buNone/>
              <a:defRPr sz="2868"/>
            </a:lvl2pPr>
            <a:lvl3pPr marL="936528" indent="0">
              <a:buNone/>
              <a:defRPr sz="2458"/>
            </a:lvl3pPr>
            <a:lvl4pPr marL="1404793" indent="0">
              <a:buNone/>
              <a:defRPr sz="2048"/>
            </a:lvl4pPr>
            <a:lvl5pPr marL="1873057" indent="0">
              <a:buNone/>
              <a:defRPr sz="2048"/>
            </a:lvl5pPr>
            <a:lvl6pPr marL="2341321" indent="0">
              <a:buNone/>
              <a:defRPr sz="2048"/>
            </a:lvl6pPr>
            <a:lvl7pPr marL="2809585" indent="0">
              <a:buNone/>
              <a:defRPr sz="2048"/>
            </a:lvl7pPr>
            <a:lvl8pPr marL="3277850" indent="0">
              <a:buNone/>
              <a:defRPr sz="2048"/>
            </a:lvl8pPr>
            <a:lvl9pPr marL="3746114" indent="0">
              <a:buNone/>
              <a:defRPr sz="2048"/>
            </a:lvl9pPr>
          </a:lstStyle>
          <a:p>
            <a:endParaRPr kumimoji="1" lang="ja-JP" altLang="en-US"/>
          </a:p>
        </p:txBody>
      </p:sp>
      <p:sp>
        <p:nvSpPr>
          <p:cNvPr id="4" name="テキスト プレースホルダー 3"/>
          <p:cNvSpPr>
            <a:spLocks noGrp="1"/>
          </p:cNvSpPr>
          <p:nvPr>
            <p:ph type="body" sz="half" idx="2"/>
          </p:nvPr>
        </p:nvSpPr>
        <p:spPr>
          <a:xfrm>
            <a:off x="1481750" y="8367830"/>
            <a:ext cx="4535805" cy="1254801"/>
          </a:xfrm>
        </p:spPr>
        <p:txBody>
          <a:bodyPr/>
          <a:lstStyle>
            <a:lvl1pPr marL="0" indent="0">
              <a:buNone/>
              <a:defRPr sz="1434"/>
            </a:lvl1pPr>
            <a:lvl2pPr marL="468264" indent="0">
              <a:buNone/>
              <a:defRPr sz="1229"/>
            </a:lvl2pPr>
            <a:lvl3pPr marL="936528" indent="0">
              <a:buNone/>
              <a:defRPr sz="1024"/>
            </a:lvl3pPr>
            <a:lvl4pPr marL="1404793" indent="0">
              <a:buNone/>
              <a:defRPr sz="922"/>
            </a:lvl4pPr>
            <a:lvl5pPr marL="1873057" indent="0">
              <a:buNone/>
              <a:defRPr sz="922"/>
            </a:lvl5pPr>
            <a:lvl6pPr marL="2341321" indent="0">
              <a:buNone/>
              <a:defRPr sz="922"/>
            </a:lvl6pPr>
            <a:lvl7pPr marL="2809585" indent="0">
              <a:buNone/>
              <a:defRPr sz="922"/>
            </a:lvl7pPr>
            <a:lvl8pPr marL="3277850" indent="0">
              <a:buNone/>
              <a:defRPr sz="922"/>
            </a:lvl8pPr>
            <a:lvl9pPr marL="3746114" indent="0">
              <a:buNone/>
              <a:defRPr sz="92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5A863A-0B17-4521-86EB-52A41B5749FA}" type="datetimeFigureOut">
              <a:rPr kumimoji="1" lang="ja-JP" altLang="en-US" smtClean="0"/>
              <a:t>2018/4/6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48B76E-809F-4086-919F-6EA5D21E31E9}" type="slidenum">
              <a:rPr kumimoji="1" lang="ja-JP" altLang="en-US" smtClean="0"/>
              <a:t>‹#›</a:t>
            </a:fld>
            <a:endParaRPr kumimoji="1" lang="ja-JP" altLang="en-US"/>
          </a:p>
        </p:txBody>
      </p:sp>
    </p:spTree>
    <p:extLst>
      <p:ext uri="{BB962C8B-B14F-4D97-AF65-F5344CB8AC3E}">
        <p14:creationId xmlns:p14="http://schemas.microsoft.com/office/powerpoint/2010/main" val="3246690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77984" y="2494759"/>
            <a:ext cx="6803708" cy="705610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377984" y="9909729"/>
            <a:ext cx="1763924" cy="569241"/>
          </a:xfrm>
          <a:prstGeom prst="rect">
            <a:avLst/>
          </a:prstGeom>
        </p:spPr>
        <p:txBody>
          <a:bodyPr vert="horz" lIns="91440" tIns="45720" rIns="91440" bIns="45720" rtlCol="0" anchor="ctr"/>
          <a:lstStyle>
            <a:lvl1pPr algn="l">
              <a:defRPr sz="1229">
                <a:solidFill>
                  <a:schemeClr val="tx1">
                    <a:tint val="75000"/>
                  </a:schemeClr>
                </a:solidFill>
                <a:ea typeface="メイリオ" panose="020B0604030504040204" pitchFamily="50" charset="-128"/>
              </a:defRPr>
            </a:lvl1pPr>
          </a:lstStyle>
          <a:p>
            <a:fld id="{6F5A863A-0B17-4521-86EB-52A41B5749FA}" type="datetimeFigureOut">
              <a:rPr lang="ja-JP" altLang="en-US" smtClean="0"/>
              <a:pPr/>
              <a:t>2018/4/6</a:t>
            </a:fld>
            <a:endParaRPr lang="ja-JP" altLang="en-US" dirty="0"/>
          </a:p>
        </p:txBody>
      </p:sp>
      <p:sp>
        <p:nvSpPr>
          <p:cNvPr id="5" name="フッター プレースホルダー 4"/>
          <p:cNvSpPr>
            <a:spLocks noGrp="1"/>
          </p:cNvSpPr>
          <p:nvPr>
            <p:ph type="ftr" sz="quarter" idx="3"/>
          </p:nvPr>
        </p:nvSpPr>
        <p:spPr>
          <a:xfrm>
            <a:off x="2582890" y="9909729"/>
            <a:ext cx="2393897" cy="569241"/>
          </a:xfrm>
          <a:prstGeom prst="rect">
            <a:avLst/>
          </a:prstGeom>
        </p:spPr>
        <p:txBody>
          <a:bodyPr vert="horz" lIns="91440" tIns="45720" rIns="91440" bIns="45720" rtlCol="0" anchor="ctr"/>
          <a:lstStyle>
            <a:lvl1pPr algn="ctr">
              <a:defRPr sz="1229">
                <a:solidFill>
                  <a:schemeClr val="tx1">
                    <a:tint val="75000"/>
                  </a:schemeClr>
                </a:solidFill>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5417767" y="9909729"/>
            <a:ext cx="1763924" cy="569241"/>
          </a:xfrm>
          <a:prstGeom prst="rect">
            <a:avLst/>
          </a:prstGeom>
        </p:spPr>
        <p:txBody>
          <a:bodyPr vert="horz" lIns="91440" tIns="45720" rIns="91440" bIns="45720" rtlCol="0" anchor="ctr"/>
          <a:lstStyle>
            <a:lvl1pPr algn="r">
              <a:defRPr sz="1229">
                <a:solidFill>
                  <a:schemeClr val="tx1">
                    <a:tint val="75000"/>
                  </a:schemeClr>
                </a:solidFill>
                <a:ea typeface="メイリオ" panose="020B0604030504040204" pitchFamily="50" charset="-128"/>
              </a:defRPr>
            </a:lvl1pPr>
          </a:lstStyle>
          <a:p>
            <a:fld id="{9B48B76E-809F-4086-919F-6EA5D21E31E9}" type="slidenum">
              <a:rPr lang="ja-JP" altLang="en-US" smtClean="0"/>
              <a:pPr/>
              <a:t>‹#›</a:t>
            </a:fld>
            <a:endParaRPr lang="ja-JP" altLang="en-US" dirty="0"/>
          </a:p>
        </p:txBody>
      </p:sp>
    </p:spTree>
    <p:extLst>
      <p:ext uri="{BB962C8B-B14F-4D97-AF65-F5344CB8AC3E}">
        <p14:creationId xmlns:p14="http://schemas.microsoft.com/office/powerpoint/2010/main" val="2823951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6528" rtl="0" eaLnBrk="1" latinLnBrk="0" hangingPunct="1">
        <a:spcBef>
          <a:spcPct val="0"/>
        </a:spcBef>
        <a:buNone/>
        <a:defRPr kumimoji="1" sz="4506" kern="1200">
          <a:solidFill>
            <a:schemeClr val="tx1"/>
          </a:solidFill>
          <a:latin typeface="+mj-lt"/>
          <a:ea typeface="メイリオ" panose="020B0604030504040204" pitchFamily="50" charset="-128"/>
          <a:cs typeface="+mj-cs"/>
        </a:defRPr>
      </a:lvl1pPr>
    </p:titleStyle>
    <p:bodyStyle>
      <a:lvl1pPr marL="351198" indent="-351198" algn="l" defTabSz="936528" rtl="0" eaLnBrk="1" latinLnBrk="0" hangingPunct="1">
        <a:spcBef>
          <a:spcPct val="20000"/>
        </a:spcBef>
        <a:buFont typeface="Arial" panose="020B0604020202020204" pitchFamily="34" charset="0"/>
        <a:buChar char="•"/>
        <a:defRPr kumimoji="1" sz="3277" kern="1200">
          <a:solidFill>
            <a:schemeClr val="tx1"/>
          </a:solidFill>
          <a:latin typeface="+mn-lt"/>
          <a:ea typeface="メイリオ" panose="020B0604030504040204" pitchFamily="50" charset="-128"/>
          <a:cs typeface="+mn-cs"/>
        </a:defRPr>
      </a:lvl1pPr>
      <a:lvl2pPr marL="760929" indent="-292665" algn="l" defTabSz="936528" rtl="0" eaLnBrk="1" latinLnBrk="0" hangingPunct="1">
        <a:spcBef>
          <a:spcPct val="20000"/>
        </a:spcBef>
        <a:buFont typeface="Arial" panose="020B0604020202020204" pitchFamily="34" charset="0"/>
        <a:buChar char="–"/>
        <a:defRPr kumimoji="1" sz="2868" kern="1200">
          <a:solidFill>
            <a:schemeClr val="tx1"/>
          </a:solidFill>
          <a:latin typeface="+mn-lt"/>
          <a:ea typeface="メイリオ" panose="020B0604030504040204" pitchFamily="50" charset="-128"/>
          <a:cs typeface="+mn-cs"/>
        </a:defRPr>
      </a:lvl2pPr>
      <a:lvl3pPr marL="1170661" indent="-234132" algn="l" defTabSz="936528" rtl="0" eaLnBrk="1" latinLnBrk="0" hangingPunct="1">
        <a:spcBef>
          <a:spcPct val="20000"/>
        </a:spcBef>
        <a:buFont typeface="Arial" panose="020B0604020202020204" pitchFamily="34" charset="0"/>
        <a:buChar char="•"/>
        <a:defRPr kumimoji="1" sz="2458" kern="1200">
          <a:solidFill>
            <a:schemeClr val="tx1"/>
          </a:solidFill>
          <a:latin typeface="+mn-lt"/>
          <a:ea typeface="メイリオ" panose="020B0604030504040204" pitchFamily="50" charset="-128"/>
          <a:cs typeface="+mn-cs"/>
        </a:defRPr>
      </a:lvl3pPr>
      <a:lvl4pPr marL="1638925" indent="-234132" algn="l" defTabSz="936528" rtl="0" eaLnBrk="1" latinLnBrk="0" hangingPunct="1">
        <a:spcBef>
          <a:spcPct val="20000"/>
        </a:spcBef>
        <a:buFont typeface="Arial" panose="020B0604020202020204" pitchFamily="34" charset="0"/>
        <a:buChar char="–"/>
        <a:defRPr kumimoji="1" sz="2048" kern="1200">
          <a:solidFill>
            <a:schemeClr val="tx1"/>
          </a:solidFill>
          <a:latin typeface="+mn-lt"/>
          <a:ea typeface="メイリオ" panose="020B0604030504040204" pitchFamily="50" charset="-128"/>
          <a:cs typeface="+mn-cs"/>
        </a:defRPr>
      </a:lvl4pPr>
      <a:lvl5pPr marL="2107189" indent="-234132" algn="l" defTabSz="936528" rtl="0" eaLnBrk="1" latinLnBrk="0" hangingPunct="1">
        <a:spcBef>
          <a:spcPct val="20000"/>
        </a:spcBef>
        <a:buFont typeface="Arial" panose="020B0604020202020204" pitchFamily="34" charset="0"/>
        <a:buChar char="»"/>
        <a:defRPr kumimoji="1" sz="2048" kern="1200">
          <a:solidFill>
            <a:schemeClr val="tx1"/>
          </a:solidFill>
          <a:latin typeface="+mn-lt"/>
          <a:ea typeface="メイリオ" panose="020B0604030504040204" pitchFamily="50" charset="-128"/>
          <a:cs typeface="+mn-cs"/>
        </a:defRPr>
      </a:lvl5pPr>
      <a:lvl6pPr marL="2575453" indent="-234132" algn="l" defTabSz="936528" rtl="0" eaLnBrk="1" latinLnBrk="0" hangingPunct="1">
        <a:spcBef>
          <a:spcPct val="20000"/>
        </a:spcBef>
        <a:buFont typeface="Arial" panose="020B0604020202020204" pitchFamily="34" charset="0"/>
        <a:buChar char="•"/>
        <a:defRPr kumimoji="1" sz="2048" kern="1200">
          <a:solidFill>
            <a:schemeClr val="tx1"/>
          </a:solidFill>
          <a:latin typeface="+mn-lt"/>
          <a:ea typeface="+mn-ea"/>
          <a:cs typeface="+mn-cs"/>
        </a:defRPr>
      </a:lvl6pPr>
      <a:lvl7pPr marL="3043718" indent="-234132" algn="l" defTabSz="936528" rtl="0" eaLnBrk="1" latinLnBrk="0" hangingPunct="1">
        <a:spcBef>
          <a:spcPct val="20000"/>
        </a:spcBef>
        <a:buFont typeface="Arial" panose="020B0604020202020204" pitchFamily="34" charset="0"/>
        <a:buChar char="•"/>
        <a:defRPr kumimoji="1" sz="2048" kern="1200">
          <a:solidFill>
            <a:schemeClr val="tx1"/>
          </a:solidFill>
          <a:latin typeface="+mn-lt"/>
          <a:ea typeface="+mn-ea"/>
          <a:cs typeface="+mn-cs"/>
        </a:defRPr>
      </a:lvl7pPr>
      <a:lvl8pPr marL="3511982" indent="-234132" algn="l" defTabSz="936528" rtl="0" eaLnBrk="1" latinLnBrk="0" hangingPunct="1">
        <a:spcBef>
          <a:spcPct val="20000"/>
        </a:spcBef>
        <a:buFont typeface="Arial" panose="020B0604020202020204" pitchFamily="34" charset="0"/>
        <a:buChar char="•"/>
        <a:defRPr kumimoji="1" sz="2048" kern="1200">
          <a:solidFill>
            <a:schemeClr val="tx1"/>
          </a:solidFill>
          <a:latin typeface="+mn-lt"/>
          <a:ea typeface="+mn-ea"/>
          <a:cs typeface="+mn-cs"/>
        </a:defRPr>
      </a:lvl8pPr>
      <a:lvl9pPr marL="3980246" indent="-234132" algn="l" defTabSz="936528" rtl="0" eaLnBrk="1" latinLnBrk="0" hangingPunct="1">
        <a:spcBef>
          <a:spcPct val="20000"/>
        </a:spcBef>
        <a:buFont typeface="Arial" panose="020B0604020202020204" pitchFamily="34" charset="0"/>
        <a:buChar char="•"/>
        <a:defRPr kumimoji="1" sz="2048" kern="1200">
          <a:solidFill>
            <a:schemeClr val="tx1"/>
          </a:solidFill>
          <a:latin typeface="+mn-lt"/>
          <a:ea typeface="+mn-ea"/>
          <a:cs typeface="+mn-cs"/>
        </a:defRPr>
      </a:lvl9pPr>
    </p:bodyStyle>
    <p:otherStyle>
      <a:defPPr>
        <a:defRPr lang="ja-JP"/>
      </a:defPPr>
      <a:lvl1pPr marL="0" algn="l" defTabSz="936528" rtl="0" eaLnBrk="1" latinLnBrk="0" hangingPunct="1">
        <a:defRPr kumimoji="1" sz="1844" kern="1200">
          <a:solidFill>
            <a:schemeClr val="tx1"/>
          </a:solidFill>
          <a:latin typeface="+mn-lt"/>
          <a:ea typeface="+mn-ea"/>
          <a:cs typeface="+mn-cs"/>
        </a:defRPr>
      </a:lvl1pPr>
      <a:lvl2pPr marL="468264" algn="l" defTabSz="936528" rtl="0" eaLnBrk="1" latinLnBrk="0" hangingPunct="1">
        <a:defRPr kumimoji="1" sz="1844" kern="1200">
          <a:solidFill>
            <a:schemeClr val="tx1"/>
          </a:solidFill>
          <a:latin typeface="+mn-lt"/>
          <a:ea typeface="+mn-ea"/>
          <a:cs typeface="+mn-cs"/>
        </a:defRPr>
      </a:lvl2pPr>
      <a:lvl3pPr marL="936528" algn="l" defTabSz="936528" rtl="0" eaLnBrk="1" latinLnBrk="0" hangingPunct="1">
        <a:defRPr kumimoji="1" sz="1844" kern="1200">
          <a:solidFill>
            <a:schemeClr val="tx1"/>
          </a:solidFill>
          <a:latin typeface="+mn-lt"/>
          <a:ea typeface="+mn-ea"/>
          <a:cs typeface="+mn-cs"/>
        </a:defRPr>
      </a:lvl3pPr>
      <a:lvl4pPr marL="1404793" algn="l" defTabSz="936528" rtl="0" eaLnBrk="1" latinLnBrk="0" hangingPunct="1">
        <a:defRPr kumimoji="1" sz="1844" kern="1200">
          <a:solidFill>
            <a:schemeClr val="tx1"/>
          </a:solidFill>
          <a:latin typeface="+mn-lt"/>
          <a:ea typeface="+mn-ea"/>
          <a:cs typeface="+mn-cs"/>
        </a:defRPr>
      </a:lvl4pPr>
      <a:lvl5pPr marL="1873057" algn="l" defTabSz="936528" rtl="0" eaLnBrk="1" latinLnBrk="0" hangingPunct="1">
        <a:defRPr kumimoji="1" sz="1844" kern="1200">
          <a:solidFill>
            <a:schemeClr val="tx1"/>
          </a:solidFill>
          <a:latin typeface="+mn-lt"/>
          <a:ea typeface="+mn-ea"/>
          <a:cs typeface="+mn-cs"/>
        </a:defRPr>
      </a:lvl5pPr>
      <a:lvl6pPr marL="2341321" algn="l" defTabSz="936528" rtl="0" eaLnBrk="1" latinLnBrk="0" hangingPunct="1">
        <a:defRPr kumimoji="1" sz="1844" kern="1200">
          <a:solidFill>
            <a:schemeClr val="tx1"/>
          </a:solidFill>
          <a:latin typeface="+mn-lt"/>
          <a:ea typeface="+mn-ea"/>
          <a:cs typeface="+mn-cs"/>
        </a:defRPr>
      </a:lvl6pPr>
      <a:lvl7pPr marL="2809585" algn="l" defTabSz="936528" rtl="0" eaLnBrk="1" latinLnBrk="0" hangingPunct="1">
        <a:defRPr kumimoji="1" sz="1844" kern="1200">
          <a:solidFill>
            <a:schemeClr val="tx1"/>
          </a:solidFill>
          <a:latin typeface="+mn-lt"/>
          <a:ea typeface="+mn-ea"/>
          <a:cs typeface="+mn-cs"/>
        </a:defRPr>
      </a:lvl7pPr>
      <a:lvl8pPr marL="3277850" algn="l" defTabSz="936528" rtl="0" eaLnBrk="1" latinLnBrk="0" hangingPunct="1">
        <a:defRPr kumimoji="1" sz="1844" kern="1200">
          <a:solidFill>
            <a:schemeClr val="tx1"/>
          </a:solidFill>
          <a:latin typeface="+mn-lt"/>
          <a:ea typeface="+mn-ea"/>
          <a:cs typeface="+mn-cs"/>
        </a:defRPr>
      </a:lvl8pPr>
      <a:lvl9pPr marL="3746114" algn="l" defTabSz="936528" rtl="0" eaLnBrk="1" latinLnBrk="0" hangingPunct="1">
        <a:defRPr kumimoji="1" sz="18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13D0860B-B934-4A8B-A55F-C77A5F232715}"/>
              </a:ext>
            </a:extLst>
          </p:cNvPr>
          <p:cNvSpPr/>
          <p:nvPr/>
        </p:nvSpPr>
        <p:spPr>
          <a:xfrm>
            <a:off x="2" y="8178694"/>
            <a:ext cx="7559674" cy="103027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030B95B1-07C7-46A4-9AF1-04819AD352D1}"/>
              </a:ext>
            </a:extLst>
          </p:cNvPr>
          <p:cNvSpPr/>
          <p:nvPr/>
        </p:nvSpPr>
        <p:spPr>
          <a:xfrm>
            <a:off x="-2495" y="5057874"/>
            <a:ext cx="7571974" cy="17935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C3A7B1A2-87FC-4A47-A8FF-A7ED55D0E580}"/>
              </a:ext>
            </a:extLst>
          </p:cNvPr>
          <p:cNvSpPr/>
          <p:nvPr/>
        </p:nvSpPr>
        <p:spPr>
          <a:xfrm>
            <a:off x="0" y="3329682"/>
            <a:ext cx="7569479" cy="158525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a:extLst>
              <a:ext uri="{FF2B5EF4-FFF2-40B4-BE49-F238E27FC236}">
                <a16:creationId xmlns:a16="http://schemas.microsoft.com/office/drawing/2014/main" id="{DA158E23-1259-47C6-954B-EFCFBDA77B06}"/>
              </a:ext>
            </a:extLst>
          </p:cNvPr>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13813" b="1344"/>
          <a:stretch/>
        </p:blipFill>
        <p:spPr>
          <a:xfrm>
            <a:off x="-2495" y="89322"/>
            <a:ext cx="7559675" cy="3096344"/>
          </a:xfrm>
          <a:prstGeom prst="rect">
            <a:avLst/>
          </a:prstGeom>
        </p:spPr>
      </p:pic>
      <p:sp>
        <p:nvSpPr>
          <p:cNvPr id="13" name="テキスト ボックス 12">
            <a:extLst>
              <a:ext uri="{FF2B5EF4-FFF2-40B4-BE49-F238E27FC236}">
                <a16:creationId xmlns:a16="http://schemas.microsoft.com/office/drawing/2014/main" id="{426CEC2E-0585-4995-9FBA-6875FBF762AF}"/>
              </a:ext>
            </a:extLst>
          </p:cNvPr>
          <p:cNvSpPr txBox="1"/>
          <p:nvPr/>
        </p:nvSpPr>
        <p:spPr>
          <a:xfrm>
            <a:off x="0" y="10443666"/>
            <a:ext cx="7557180" cy="230832"/>
          </a:xfrm>
          <a:prstGeom prst="rect">
            <a:avLst/>
          </a:prstGeom>
          <a:solidFill>
            <a:srgbClr val="DD3334"/>
          </a:solidFill>
        </p:spPr>
        <p:txBody>
          <a:bodyPr wrap="square" rtlCol="0">
            <a:spAutoFit/>
          </a:bodyPr>
          <a:lstStyle/>
          <a:p>
            <a:pPr algn="ctr"/>
            <a:r>
              <a:rPr lang="en-US" altLang="ja-JP" sz="900" dirty="0">
                <a:solidFill>
                  <a:schemeClr val="bg1"/>
                </a:solidFill>
                <a:latin typeface="Meiryo UI" panose="020B0604030504040204" pitchFamily="50" charset="-128"/>
                <a:ea typeface="Meiryo UI" panose="020B0604030504040204" pitchFamily="50" charset="-128"/>
              </a:rPr>
              <a:t>Copyright © </a:t>
            </a:r>
            <a:r>
              <a:rPr lang="ja-JP" altLang="en-US" sz="900" dirty="0">
                <a:solidFill>
                  <a:schemeClr val="bg1"/>
                </a:solidFill>
                <a:latin typeface="Meiryo UI" panose="020B0604030504040204" pitchFamily="50" charset="-128"/>
                <a:ea typeface="Meiryo UI" panose="020B0604030504040204" pitchFamily="50" charset="-128"/>
              </a:rPr>
              <a:t>戦略ビジネスマッチング</a:t>
            </a:r>
            <a:r>
              <a:rPr lang="en-US" altLang="ja-JP" sz="900" dirty="0">
                <a:solidFill>
                  <a:schemeClr val="bg1"/>
                </a:solidFill>
                <a:latin typeface="Meiryo UI" panose="020B0604030504040204" pitchFamily="50" charset="-128"/>
                <a:ea typeface="Meiryo UI" panose="020B0604030504040204" pitchFamily="50" charset="-128"/>
              </a:rPr>
              <a:t>. All Rights Reserved.</a:t>
            </a:r>
            <a:endParaRPr kumimoji="1" lang="ja-JP" altLang="en-US" sz="900"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5A0AD3B-647B-4F15-A496-CEFD876D3613}"/>
              </a:ext>
            </a:extLst>
          </p:cNvPr>
          <p:cNvSpPr/>
          <p:nvPr/>
        </p:nvSpPr>
        <p:spPr>
          <a:xfrm>
            <a:off x="0" y="0"/>
            <a:ext cx="7559675" cy="458751"/>
          </a:xfrm>
          <a:prstGeom prst="rect">
            <a:avLst/>
          </a:prstGeom>
          <a:solidFill>
            <a:srgbClr val="DD33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5" name="図 14">
            <a:extLst>
              <a:ext uri="{FF2B5EF4-FFF2-40B4-BE49-F238E27FC236}">
                <a16:creationId xmlns:a16="http://schemas.microsoft.com/office/drawing/2014/main" id="{392A135B-4239-41D1-BDF9-C7DFFD1759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437" y="89322"/>
            <a:ext cx="1324157" cy="320005"/>
          </a:xfrm>
          <a:prstGeom prst="rect">
            <a:avLst/>
          </a:prstGeom>
        </p:spPr>
      </p:pic>
      <p:sp>
        <p:nvSpPr>
          <p:cNvPr id="6" name="テキスト ボックス 5">
            <a:extLst>
              <a:ext uri="{FF2B5EF4-FFF2-40B4-BE49-F238E27FC236}">
                <a16:creationId xmlns:a16="http://schemas.microsoft.com/office/drawing/2014/main" id="{EC1472FA-31EA-4784-A060-00D2DA0C13BB}"/>
              </a:ext>
            </a:extLst>
          </p:cNvPr>
          <p:cNvSpPr txBox="1"/>
          <p:nvPr/>
        </p:nvSpPr>
        <p:spPr>
          <a:xfrm>
            <a:off x="179438" y="953418"/>
            <a:ext cx="7200800" cy="1754326"/>
          </a:xfrm>
          <a:prstGeom prst="rect">
            <a:avLst/>
          </a:prstGeom>
          <a:noFill/>
        </p:spPr>
        <p:txBody>
          <a:bodyPr wrap="square" rtlCol="0">
            <a:spAutoFit/>
          </a:bodyPr>
          <a:lstStyle/>
          <a:p>
            <a:pPr algn="ctr">
              <a:lnSpc>
                <a:spcPct val="150000"/>
              </a:lnSpc>
            </a:pPr>
            <a:r>
              <a:rPr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ＤＦ極太明朝体" panose="02010609010101010101" pitchFamily="1" charset="-128"/>
                <a:ea typeface="ＤＦ極太明朝体" panose="02010609010101010101" pitchFamily="1" charset="-128"/>
              </a:rPr>
              <a:t>ビジネスマッチングを通じて</a:t>
            </a:r>
            <a:endParaRPr lang="en-US" altLang="ja-JP" sz="3600" b="1" dirty="0">
              <a:ln w="6600">
                <a:solidFill>
                  <a:schemeClr val="accent2"/>
                </a:solidFill>
                <a:prstDash val="solid"/>
              </a:ln>
              <a:solidFill>
                <a:srgbClr val="FFFFFF"/>
              </a:solidFill>
              <a:effectLst>
                <a:outerShdw dist="38100" dir="2700000" algn="tl" rotWithShape="0">
                  <a:schemeClr val="accent2"/>
                </a:outerShdw>
              </a:effectLst>
              <a:latin typeface="ＤＦ極太明朝体" panose="02010609010101010101" pitchFamily="1" charset="-128"/>
              <a:ea typeface="ＤＦ極太明朝体" panose="02010609010101010101" pitchFamily="1" charset="-128"/>
            </a:endParaRPr>
          </a:p>
          <a:p>
            <a:pPr algn="ctr">
              <a:lnSpc>
                <a:spcPct val="150000"/>
              </a:lnSpc>
            </a:pPr>
            <a:r>
              <a:rPr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ＤＦ極太明朝体" panose="02010609010101010101" pitchFamily="1" charset="-128"/>
                <a:ea typeface="ＤＦ極太明朝体" panose="02010609010101010101" pitchFamily="1" charset="-128"/>
              </a:rPr>
              <a:t>中小企業の売上アップに貢献！</a:t>
            </a:r>
          </a:p>
        </p:txBody>
      </p:sp>
      <p:sp>
        <p:nvSpPr>
          <p:cNvPr id="21" name="テキスト ボックス 20">
            <a:extLst>
              <a:ext uri="{FF2B5EF4-FFF2-40B4-BE49-F238E27FC236}">
                <a16:creationId xmlns:a16="http://schemas.microsoft.com/office/drawing/2014/main" id="{C2F45E89-43F4-40B7-9862-F93810D32AD8}"/>
              </a:ext>
            </a:extLst>
          </p:cNvPr>
          <p:cNvSpPr txBox="1"/>
          <p:nvPr/>
        </p:nvSpPr>
        <p:spPr>
          <a:xfrm>
            <a:off x="5580037" y="110808"/>
            <a:ext cx="1792927" cy="338554"/>
          </a:xfrm>
          <a:prstGeom prst="rect">
            <a:avLst/>
          </a:prstGeom>
          <a:noFill/>
        </p:spPr>
        <p:txBody>
          <a:bodyPr wrap="none" rtlCol="0">
            <a:spAutoFit/>
          </a:bodyPr>
          <a:lstStyle/>
          <a:p>
            <a:r>
              <a:rPr lang="en-US" altLang="ja-JP" sz="1600" dirty="0">
                <a:solidFill>
                  <a:schemeClr val="bg1"/>
                </a:solidFill>
              </a:rPr>
              <a:t>https://bmshe.com</a:t>
            </a:r>
            <a:endParaRPr kumimoji="1" lang="ja-JP" altLang="en-US" sz="1600" dirty="0">
              <a:solidFill>
                <a:schemeClr val="bg1"/>
              </a:solidFill>
            </a:endParaRPr>
          </a:p>
        </p:txBody>
      </p:sp>
      <p:sp>
        <p:nvSpPr>
          <p:cNvPr id="22" name="テキスト ボックス 21">
            <a:extLst>
              <a:ext uri="{FF2B5EF4-FFF2-40B4-BE49-F238E27FC236}">
                <a16:creationId xmlns:a16="http://schemas.microsoft.com/office/drawing/2014/main" id="{B2D5C039-F753-4374-BCEB-CE25C033171B}"/>
              </a:ext>
            </a:extLst>
          </p:cNvPr>
          <p:cNvSpPr txBox="1"/>
          <p:nvPr/>
        </p:nvSpPr>
        <p:spPr>
          <a:xfrm>
            <a:off x="4139877" y="493259"/>
            <a:ext cx="3267241" cy="276999"/>
          </a:xfrm>
          <a:prstGeom prst="rect">
            <a:avLst/>
          </a:prstGeom>
          <a:noFill/>
        </p:spPr>
        <p:txBody>
          <a:bodyPr wrap="none" rtlCol="0">
            <a:spAutoFit/>
          </a:bodyPr>
          <a:lstStyle/>
          <a:p>
            <a:r>
              <a:rPr kumimoji="1" lang="ja-JP" altLang="en-US" sz="1200" dirty="0">
                <a:solidFill>
                  <a:schemeClr val="bg1"/>
                </a:solidFill>
              </a:rPr>
              <a:t>中小企業を元気にするビジネスマッチングサイト</a:t>
            </a:r>
          </a:p>
        </p:txBody>
      </p:sp>
      <p:sp>
        <p:nvSpPr>
          <p:cNvPr id="23" name="テキスト ボックス 22">
            <a:extLst>
              <a:ext uri="{FF2B5EF4-FFF2-40B4-BE49-F238E27FC236}">
                <a16:creationId xmlns:a16="http://schemas.microsoft.com/office/drawing/2014/main" id="{E47AE35F-C1AE-437C-8E7D-10A25DD97CC0}"/>
              </a:ext>
            </a:extLst>
          </p:cNvPr>
          <p:cNvSpPr txBox="1"/>
          <p:nvPr/>
        </p:nvSpPr>
        <p:spPr>
          <a:xfrm>
            <a:off x="1431197" y="59704"/>
            <a:ext cx="2896947" cy="389658"/>
          </a:xfrm>
          <a:prstGeom prst="rect">
            <a:avLst/>
          </a:prstGeom>
          <a:noFill/>
        </p:spPr>
        <p:txBody>
          <a:bodyPr wrap="none" rtlCol="0">
            <a:spAutoFit/>
          </a:bodyPr>
          <a:lstStyle/>
          <a:p>
            <a:r>
              <a:rPr lang="ja-JP" altLang="en-US" dirty="0">
                <a:solidFill>
                  <a:schemeClr val="bg1"/>
                </a:solidFill>
              </a:rPr>
              <a:t>（戦略ビジネスマッチング）</a:t>
            </a:r>
            <a:endParaRPr kumimoji="1" lang="ja-JP" altLang="en-US" dirty="0">
              <a:solidFill>
                <a:schemeClr val="bg1"/>
              </a:solidFill>
            </a:endParaRPr>
          </a:p>
        </p:txBody>
      </p:sp>
      <p:sp>
        <p:nvSpPr>
          <p:cNvPr id="24" name="テキスト ボックス 23">
            <a:extLst>
              <a:ext uri="{FF2B5EF4-FFF2-40B4-BE49-F238E27FC236}">
                <a16:creationId xmlns:a16="http://schemas.microsoft.com/office/drawing/2014/main" id="{F891E2E3-E189-437B-9E1B-A7D6337DEA53}"/>
              </a:ext>
            </a:extLst>
          </p:cNvPr>
          <p:cNvSpPr txBox="1"/>
          <p:nvPr/>
        </p:nvSpPr>
        <p:spPr>
          <a:xfrm>
            <a:off x="251444" y="3257674"/>
            <a:ext cx="7200801" cy="1615827"/>
          </a:xfrm>
          <a:prstGeom prst="rect">
            <a:avLst/>
          </a:prstGeom>
          <a:noFill/>
        </p:spPr>
        <p:txBody>
          <a:bodyPr wrap="square" rtlCol="0">
            <a:spAutoFit/>
          </a:bodyPr>
          <a:lstStyle/>
          <a:p>
            <a:pPr>
              <a:lnSpc>
                <a:spcPct val="150000"/>
              </a:lnSpc>
            </a:pPr>
            <a:r>
              <a:rPr kumimoji="1" lang="ja-JP" altLang="en-US" sz="1800" dirty="0">
                <a:solidFill>
                  <a:schemeClr val="accent2"/>
                </a:solidFill>
                <a:latin typeface="小塚明朝 Pro H" panose="02020A00000000000000" pitchFamily="18" charset="-128"/>
                <a:ea typeface="小塚明朝 Pro H" panose="02020A00000000000000" pitchFamily="18" charset="-128"/>
              </a:rPr>
              <a:t>中小企業を“元気”にしたい！</a:t>
            </a:r>
            <a:endParaRPr kumimoji="1" lang="en-US" altLang="ja-JP" sz="1800" dirty="0">
              <a:solidFill>
                <a:schemeClr val="accent2"/>
              </a:solidFill>
              <a:latin typeface="小塚明朝 Pro H" panose="02020A00000000000000" pitchFamily="18" charset="-128"/>
              <a:ea typeface="小塚明朝 Pro H" panose="02020A00000000000000" pitchFamily="18" charset="-128"/>
            </a:endParaRPr>
          </a:p>
          <a:p>
            <a:pPr>
              <a:lnSpc>
                <a:spcPct val="150000"/>
              </a:lnSpc>
            </a:pPr>
            <a:r>
              <a:rPr lang="ja-JP" altLang="en-US" sz="1200" dirty="0">
                <a:latin typeface="Meiryo UI" panose="020B0604030504040204" pitchFamily="50" charset="-128"/>
                <a:ea typeface="Meiryo UI" panose="020B0604030504040204" pitchFamily="50" charset="-128"/>
              </a:rPr>
              <a:t>　戦略ビジネスマッチングは</a:t>
            </a:r>
            <a:r>
              <a:rPr lang="ja-JP" altLang="en-US" sz="1200" b="1" dirty="0">
                <a:latin typeface="Meiryo UI" panose="020B0604030504040204" pitchFamily="50" charset="-128"/>
                <a:ea typeface="Meiryo UI" panose="020B0604030504040204" pitchFamily="50" charset="-128"/>
              </a:rPr>
              <a:t>「中小企業を元気にしたい！」「企業に貢献したい！」</a:t>
            </a:r>
            <a:r>
              <a:rPr lang="ja-JP" altLang="en-US" sz="1200" dirty="0">
                <a:latin typeface="Meiryo UI" panose="020B0604030504040204" pitchFamily="50" charset="-128"/>
                <a:ea typeface="Meiryo UI" panose="020B0604030504040204" pitchFamily="50" charset="-128"/>
              </a:rPr>
              <a:t>という同じ志を持つ、北は北海道から南は沖縄までの全国の保険営業マンを中心とした会員が参加している「ビジネスマッチング」サイトです。</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売上アップに貢献したくても、一人の力ではできることは限られているため、日々、企業の財務改善や事業承継・相続などの知識を学んでいる会員がコーディネイトを務めます。</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1D468A05-55EC-4286-922A-0178FDC44A92}"/>
              </a:ext>
            </a:extLst>
          </p:cNvPr>
          <p:cNvSpPr txBox="1"/>
          <p:nvPr/>
        </p:nvSpPr>
        <p:spPr>
          <a:xfrm>
            <a:off x="251444" y="4985866"/>
            <a:ext cx="7200801" cy="1846659"/>
          </a:xfrm>
          <a:prstGeom prst="rect">
            <a:avLst/>
          </a:prstGeom>
          <a:noFill/>
        </p:spPr>
        <p:txBody>
          <a:bodyPr wrap="square" rtlCol="0">
            <a:spAutoFit/>
          </a:bodyPr>
          <a:lstStyle/>
          <a:p>
            <a:pPr>
              <a:lnSpc>
                <a:spcPct val="150000"/>
              </a:lnSpc>
            </a:pPr>
            <a:r>
              <a:rPr lang="ja-JP" altLang="en-US" sz="1600" dirty="0">
                <a:solidFill>
                  <a:schemeClr val="accent2"/>
                </a:solidFill>
                <a:latin typeface="小塚明朝 Pro H" panose="02020A00000000000000" pitchFamily="18" charset="-128"/>
                <a:ea typeface="小塚明朝 Pro H" panose="02020A00000000000000" pitchFamily="18" charset="-128"/>
              </a:rPr>
              <a:t>社長のお手間は取らせません！</a:t>
            </a:r>
            <a:endParaRPr kumimoji="1" lang="en-US" altLang="ja-JP" sz="1600" dirty="0">
              <a:solidFill>
                <a:schemeClr val="accent2"/>
              </a:solidFill>
              <a:latin typeface="小塚明朝 Pro H" panose="02020A00000000000000" pitchFamily="18" charset="-128"/>
              <a:ea typeface="小塚明朝 Pro H" panose="02020A00000000000000" pitchFamily="18" charset="-128"/>
            </a:endParaRPr>
          </a:p>
          <a:p>
            <a:pPr>
              <a:lnSpc>
                <a:spcPct val="150000"/>
              </a:lnSpc>
            </a:pPr>
            <a:r>
              <a:rPr lang="ja-JP" altLang="en-US" sz="1200" dirty="0">
                <a:latin typeface="Meiryo UI" panose="020B0604030504040204" pitchFamily="50" charset="-128"/>
                <a:ea typeface="Meiryo UI" panose="020B0604030504040204" pitchFamily="50" charset="-128"/>
              </a:rPr>
              <a:t>　一般的なビジネスマッチングサイトは利用者（企業）自らが、ビジネスマッチング情報を登録し検索、交渉というプロセスが必要ですが、当サイトでは、両者の間にコーディネーターが介在するので、社長はご希望やご要望をコーディネーターに伝えるだけで希望する情報を登録することができます。</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案件が発生した際は、事前のすり合わせはコーディネーター同士に委任することができますので、具体的に進める段階まで社長は出ていく必要はありません。</a:t>
            </a:r>
            <a:endParaRPr kumimoji="1" lang="ja-JP" altLang="en-US" sz="12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4D1E805-3880-435D-B141-0EB65A21A081}"/>
              </a:ext>
            </a:extLst>
          </p:cNvPr>
          <p:cNvSpPr/>
          <p:nvPr/>
        </p:nvSpPr>
        <p:spPr>
          <a:xfrm>
            <a:off x="2" y="7002090"/>
            <a:ext cx="7559674" cy="10651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809006A5-5B83-4566-8960-2382943883EB}"/>
              </a:ext>
            </a:extLst>
          </p:cNvPr>
          <p:cNvSpPr txBox="1"/>
          <p:nvPr/>
        </p:nvSpPr>
        <p:spPr>
          <a:xfrm>
            <a:off x="251444" y="7011316"/>
            <a:ext cx="7200801" cy="1015663"/>
          </a:xfrm>
          <a:prstGeom prst="rect">
            <a:avLst/>
          </a:prstGeom>
          <a:noFill/>
        </p:spPr>
        <p:txBody>
          <a:bodyPr wrap="square" rtlCol="0">
            <a:spAutoFit/>
          </a:bodyPr>
          <a:lstStyle/>
          <a:p>
            <a:pPr>
              <a:lnSpc>
                <a:spcPct val="150000"/>
              </a:lnSpc>
            </a:pPr>
            <a:r>
              <a:rPr lang="ja-JP" altLang="en-US" sz="1600" dirty="0">
                <a:solidFill>
                  <a:schemeClr val="accent2"/>
                </a:solidFill>
                <a:latin typeface="小塚明朝 Pro H" panose="02020A00000000000000" pitchFamily="18" charset="-128"/>
                <a:ea typeface="小塚明朝 Pro H" panose="02020A00000000000000" pitchFamily="18" charset="-128"/>
              </a:rPr>
              <a:t>匿名でも情報を掲載できます！</a:t>
            </a:r>
            <a:endParaRPr kumimoji="1" lang="en-US" altLang="ja-JP" sz="1600" dirty="0">
              <a:solidFill>
                <a:schemeClr val="accent2"/>
              </a:solidFill>
              <a:latin typeface="小塚明朝 Pro H" panose="02020A00000000000000" pitchFamily="18" charset="-128"/>
              <a:ea typeface="小塚明朝 Pro H" panose="02020A00000000000000" pitchFamily="18" charset="-128"/>
            </a:endParaRPr>
          </a:p>
          <a:p>
            <a:pPr>
              <a:lnSpc>
                <a:spcPct val="150000"/>
              </a:lnSpc>
            </a:pPr>
            <a:r>
              <a:rPr lang="ja-JP" altLang="en-US" sz="1200" dirty="0">
                <a:latin typeface="Meiryo UI" panose="020B0604030504040204" pitchFamily="50" charset="-128"/>
                <a:ea typeface="Meiryo UI" panose="020B0604030504040204" pitchFamily="50" charset="-128"/>
              </a:rPr>
              <a:t>　企業名を特定されないように匿名でも情報を発信することができます。これも専属のコーディネーターが間に入ることのメリットです。興味をお持ちになったら、事前のすり合わせ段階ではコーディネーターが守秘義務を持って対応します。</a:t>
            </a:r>
            <a:endParaRPr kumimoji="1" lang="ja-JP" altLang="en-US" sz="1200"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CD9FBF5F-D0EC-4E6A-ABE7-A98BC37A7D29}"/>
              </a:ext>
            </a:extLst>
          </p:cNvPr>
          <p:cNvSpPr txBox="1"/>
          <p:nvPr/>
        </p:nvSpPr>
        <p:spPr>
          <a:xfrm>
            <a:off x="251444" y="8154218"/>
            <a:ext cx="7200801" cy="1015663"/>
          </a:xfrm>
          <a:prstGeom prst="rect">
            <a:avLst/>
          </a:prstGeom>
          <a:noFill/>
        </p:spPr>
        <p:txBody>
          <a:bodyPr wrap="square" rtlCol="0">
            <a:spAutoFit/>
          </a:bodyPr>
          <a:lstStyle/>
          <a:p>
            <a:pPr>
              <a:lnSpc>
                <a:spcPct val="150000"/>
              </a:lnSpc>
            </a:pPr>
            <a:r>
              <a:rPr lang="ja-JP" altLang="en-US" sz="1600" dirty="0">
                <a:solidFill>
                  <a:schemeClr val="accent2"/>
                </a:solidFill>
                <a:latin typeface="小塚明朝 Pro H" panose="02020A00000000000000" pitchFamily="18" charset="-128"/>
                <a:ea typeface="小塚明朝 Pro H" panose="02020A00000000000000" pitchFamily="18" charset="-128"/>
              </a:rPr>
              <a:t>企業</a:t>
            </a:r>
            <a:r>
              <a:rPr lang="en-US" altLang="ja-JP" sz="1600" dirty="0">
                <a:solidFill>
                  <a:schemeClr val="accent2"/>
                </a:solidFill>
                <a:latin typeface="小塚明朝 Pro H" panose="02020A00000000000000" pitchFamily="18" charset="-128"/>
                <a:ea typeface="小塚明朝 Pro H" panose="02020A00000000000000" pitchFamily="18" charset="-128"/>
              </a:rPr>
              <a:t>PR</a:t>
            </a:r>
            <a:r>
              <a:rPr lang="ja-JP" altLang="en-US" sz="1600" dirty="0">
                <a:solidFill>
                  <a:schemeClr val="accent2"/>
                </a:solidFill>
                <a:latin typeface="小塚明朝 Pro H" panose="02020A00000000000000" pitchFamily="18" charset="-128"/>
                <a:ea typeface="小塚明朝 Pro H" panose="02020A00000000000000" pitchFamily="18" charset="-128"/>
              </a:rPr>
              <a:t>ページを使って全国のコーディネーターに</a:t>
            </a:r>
            <a:r>
              <a:rPr lang="en-US" altLang="ja-JP" sz="1600" dirty="0">
                <a:solidFill>
                  <a:schemeClr val="accent2"/>
                </a:solidFill>
                <a:latin typeface="小塚明朝 Pro H" panose="02020A00000000000000" pitchFamily="18" charset="-128"/>
                <a:ea typeface="小塚明朝 Pro H" panose="02020A00000000000000" pitchFamily="18" charset="-128"/>
              </a:rPr>
              <a:t>PR</a:t>
            </a:r>
            <a:r>
              <a:rPr lang="ja-JP" altLang="en-US" sz="1600" dirty="0">
                <a:solidFill>
                  <a:schemeClr val="accent2"/>
                </a:solidFill>
                <a:latin typeface="小塚明朝 Pro H" panose="02020A00000000000000" pitchFamily="18" charset="-128"/>
                <a:ea typeface="小塚明朝 Pro H" panose="02020A00000000000000" pitchFamily="18" charset="-128"/>
              </a:rPr>
              <a:t>できます！</a:t>
            </a:r>
            <a:endParaRPr kumimoji="1" lang="en-US" altLang="ja-JP" sz="1600" dirty="0">
              <a:solidFill>
                <a:schemeClr val="accent2"/>
              </a:solidFill>
              <a:latin typeface="小塚明朝 Pro H" panose="02020A00000000000000" pitchFamily="18" charset="-128"/>
              <a:ea typeface="小塚明朝 Pro H" panose="02020A00000000000000" pitchFamily="18" charset="-128"/>
            </a:endParaRPr>
          </a:p>
          <a:p>
            <a:pPr>
              <a:lnSpc>
                <a:spcPct val="150000"/>
              </a:lnSpc>
            </a:pPr>
            <a:r>
              <a:rPr lang="ja-JP" altLang="en-US" sz="1200" dirty="0">
                <a:latin typeface="Meiryo UI" panose="020B0604030504040204" pitchFamily="50" charset="-128"/>
                <a:ea typeface="Meiryo UI" panose="020B0604030504040204" pitchFamily="50" charset="-128"/>
              </a:rPr>
              <a:t>　具体的なビジネスマッチングのご要望が無くても、企業の強みや革新的な技術、製品・サービスなどを掲載しておくことで、コーディネーターのひらめきで思ってもみなかったビジネスマッチングが実現するかも知れません。</a:t>
            </a:r>
            <a:endParaRPr lang="en-US" altLang="ja-JP" sz="1200"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3611C81D-0B89-426C-8887-31FB9E96D7D4}"/>
              </a:ext>
            </a:extLst>
          </p:cNvPr>
          <p:cNvSpPr/>
          <p:nvPr/>
        </p:nvSpPr>
        <p:spPr>
          <a:xfrm>
            <a:off x="2" y="9341747"/>
            <a:ext cx="7559674" cy="10156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E5E9A001-2FF2-45B3-A7D8-1A49DB0AFA2E}"/>
              </a:ext>
            </a:extLst>
          </p:cNvPr>
          <p:cNvSpPr txBox="1"/>
          <p:nvPr/>
        </p:nvSpPr>
        <p:spPr>
          <a:xfrm>
            <a:off x="251444" y="9317272"/>
            <a:ext cx="7200801" cy="1015663"/>
          </a:xfrm>
          <a:prstGeom prst="rect">
            <a:avLst/>
          </a:prstGeom>
          <a:noFill/>
        </p:spPr>
        <p:txBody>
          <a:bodyPr wrap="square" rtlCol="0">
            <a:spAutoFit/>
          </a:bodyPr>
          <a:lstStyle/>
          <a:p>
            <a:pPr>
              <a:lnSpc>
                <a:spcPct val="150000"/>
              </a:lnSpc>
            </a:pPr>
            <a:r>
              <a:rPr lang="ja-JP" altLang="en-US" sz="1600" dirty="0">
                <a:solidFill>
                  <a:schemeClr val="accent2"/>
                </a:solidFill>
                <a:latin typeface="小塚明朝 Pro H" panose="02020A00000000000000" pitchFamily="18" charset="-128"/>
                <a:ea typeface="小塚明朝 Pro H" panose="02020A00000000000000" pitchFamily="18" charset="-128"/>
              </a:rPr>
              <a:t>新たなコストはかかりません！</a:t>
            </a:r>
            <a:endParaRPr kumimoji="1" lang="en-US" altLang="ja-JP" sz="1600" dirty="0">
              <a:solidFill>
                <a:schemeClr val="accent2"/>
              </a:solidFill>
              <a:latin typeface="小塚明朝 Pro H" panose="02020A00000000000000" pitchFamily="18" charset="-128"/>
              <a:ea typeface="小塚明朝 Pro H" panose="02020A00000000000000" pitchFamily="18" charset="-128"/>
            </a:endParaRPr>
          </a:p>
          <a:p>
            <a:pPr>
              <a:lnSpc>
                <a:spcPct val="150000"/>
              </a:lnSpc>
            </a:pPr>
            <a:r>
              <a:rPr lang="ja-JP" altLang="en-US" sz="1200" dirty="0">
                <a:latin typeface="Meiryo UI" panose="020B0604030504040204" pitchFamily="50" charset="-128"/>
                <a:ea typeface="Meiryo UI" panose="020B0604030504040204" pitchFamily="50" charset="-128"/>
              </a:rPr>
              <a:t>　ご利用にあたり、現在費用は頂いておりません。</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「中小企業を元気にしたい！」「企業に貢献したい！」という志でコーディネーターは活動しています。</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199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DD406574-4F34-4397-8AC9-20082D97D4D1}"/>
              </a:ext>
            </a:extLst>
          </p:cNvPr>
          <p:cNvGraphicFramePr>
            <a:graphicFrameLocks noGrp="1"/>
          </p:cNvGraphicFramePr>
          <p:nvPr>
            <p:extLst>
              <p:ext uri="{D42A27DB-BD31-4B8C-83A1-F6EECF244321}">
                <p14:modId xmlns:p14="http://schemas.microsoft.com/office/powerpoint/2010/main" val="1675004476"/>
              </p:ext>
            </p:extLst>
          </p:nvPr>
        </p:nvGraphicFramePr>
        <p:xfrm>
          <a:off x="-1" y="9056876"/>
          <a:ext cx="7559675" cy="1070987"/>
        </p:xfrm>
        <a:graphic>
          <a:graphicData uri="http://schemas.openxmlformats.org/drawingml/2006/table">
            <a:tbl>
              <a:tblPr firstRow="1" bandRow="1">
                <a:tableStyleId>{5C22544A-7EE6-4342-B048-85BDC9FD1C3A}</a:tableStyleId>
              </a:tblPr>
              <a:tblGrid>
                <a:gridCol w="7559675">
                  <a:extLst>
                    <a:ext uri="{9D8B030D-6E8A-4147-A177-3AD203B41FA5}">
                      <a16:colId xmlns:a16="http://schemas.microsoft.com/office/drawing/2014/main" val="2420131308"/>
                    </a:ext>
                  </a:extLst>
                </a:gridCol>
              </a:tblGrid>
              <a:tr h="1070987">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8604711"/>
                  </a:ext>
                </a:extLst>
              </a:tr>
            </a:tbl>
          </a:graphicData>
        </a:graphic>
      </p:graphicFrame>
      <p:sp>
        <p:nvSpPr>
          <p:cNvPr id="6" name="テキスト ボックス 5">
            <a:extLst>
              <a:ext uri="{FF2B5EF4-FFF2-40B4-BE49-F238E27FC236}">
                <a16:creationId xmlns:a16="http://schemas.microsoft.com/office/drawing/2014/main" id="{1F83AE9B-469A-4A3D-936D-323648C6776F}"/>
              </a:ext>
            </a:extLst>
          </p:cNvPr>
          <p:cNvSpPr txBox="1"/>
          <p:nvPr/>
        </p:nvSpPr>
        <p:spPr>
          <a:xfrm>
            <a:off x="26250" y="8730282"/>
            <a:ext cx="4113627"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戦略ビジネスマッチングに関するお問い合わせは下記まで</a:t>
            </a:r>
          </a:p>
        </p:txBody>
      </p:sp>
      <p:sp>
        <p:nvSpPr>
          <p:cNvPr id="7" name="正方形/長方形 6">
            <a:extLst>
              <a:ext uri="{FF2B5EF4-FFF2-40B4-BE49-F238E27FC236}">
                <a16:creationId xmlns:a16="http://schemas.microsoft.com/office/drawing/2014/main" id="{83632EB4-A8C7-4277-992B-B7E37FBA22E7}"/>
              </a:ext>
            </a:extLst>
          </p:cNvPr>
          <p:cNvSpPr/>
          <p:nvPr/>
        </p:nvSpPr>
        <p:spPr>
          <a:xfrm>
            <a:off x="0" y="10242450"/>
            <a:ext cx="7559675" cy="4493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bg1"/>
                </a:solidFill>
                <a:latin typeface="Meiryo UI" panose="020B0604030504040204" pitchFamily="50" charset="-128"/>
                <a:ea typeface="Meiryo UI" panose="020B0604030504040204" pitchFamily="50" charset="-128"/>
              </a:rPr>
              <a:t>Copyright © </a:t>
            </a:r>
            <a:r>
              <a:rPr lang="ja-JP" altLang="en-US" sz="900" dirty="0">
                <a:solidFill>
                  <a:schemeClr val="bg1"/>
                </a:solidFill>
                <a:latin typeface="Meiryo UI" panose="020B0604030504040204" pitchFamily="50" charset="-128"/>
                <a:ea typeface="Meiryo UI" panose="020B0604030504040204" pitchFamily="50" charset="-128"/>
              </a:rPr>
              <a:t>戦略ビジネスマッチング</a:t>
            </a:r>
            <a:r>
              <a:rPr lang="en-US" altLang="ja-JP" sz="900" dirty="0">
                <a:solidFill>
                  <a:schemeClr val="bg1"/>
                </a:solidFill>
                <a:latin typeface="Meiryo UI" panose="020B0604030504040204" pitchFamily="50" charset="-128"/>
                <a:ea typeface="Meiryo UI" panose="020B0604030504040204" pitchFamily="50" charset="-128"/>
              </a:rPr>
              <a:t>. All Rights Reserved.</a:t>
            </a:r>
            <a:endParaRPr lang="ja-JP" altLang="en-US" sz="900" dirty="0">
              <a:solidFill>
                <a:schemeClr val="bg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D70C0C4C-F37E-4AD1-BBEA-98923E14EF6B}"/>
              </a:ext>
            </a:extLst>
          </p:cNvPr>
          <p:cNvSpPr txBox="1"/>
          <p:nvPr/>
        </p:nvSpPr>
        <p:spPr>
          <a:xfrm>
            <a:off x="133631" y="133333"/>
            <a:ext cx="1502334" cy="369332"/>
          </a:xfrm>
          <a:prstGeom prst="rect">
            <a:avLst/>
          </a:prstGeom>
          <a:noFill/>
        </p:spPr>
        <p:txBody>
          <a:bodyPr wrap="none" rtlCol="0">
            <a:spAutoFit/>
          </a:bodyPr>
          <a:lstStyle/>
          <a:p>
            <a:r>
              <a:rPr kumimoji="1" lang="en-US" altLang="ja-JP"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全体の流れ</a:t>
            </a:r>
            <a:r>
              <a:rPr kumimoji="1" lang="en-US" altLang="ja-JP" sz="1800" b="1" dirty="0">
                <a:latin typeface="Meiryo UI" panose="020B0604030504040204" pitchFamily="50" charset="-128"/>
                <a:ea typeface="Meiryo UI" panose="020B0604030504040204" pitchFamily="50" charset="-128"/>
              </a:rPr>
              <a:t>】</a:t>
            </a:r>
            <a:endParaRPr kumimoji="1" lang="ja-JP" altLang="en-US" sz="1800" b="1"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979FA5FA-5FFD-49D7-BF27-F481CAFC7A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617252"/>
            <a:ext cx="7559675" cy="7911288"/>
          </a:xfrm>
          <a:prstGeom prst="rect">
            <a:avLst/>
          </a:prstGeom>
        </p:spPr>
      </p:pic>
    </p:spTree>
    <p:extLst>
      <p:ext uri="{BB962C8B-B14F-4D97-AF65-F5344CB8AC3E}">
        <p14:creationId xmlns:p14="http://schemas.microsoft.com/office/powerpoint/2010/main" val="2253053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TotalTime>
  <Words>82</Words>
  <Application>Microsoft Office PowerPoint</Application>
  <PresentationFormat>ユーザー設定</PresentationFormat>
  <Paragraphs>21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ＤＦ極太明朝体</vt:lpstr>
      <vt:lpstr>Meiryo UI</vt:lpstr>
      <vt:lpstr>ＭＳ Ｐゴシック</vt:lpstr>
      <vt:lpstr>メイリオ</vt:lpstr>
      <vt:lpstr>小塚明朝 Pro H</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shinjigoto1</dc:creator>
  <cp:lastModifiedBy>五島信治</cp:lastModifiedBy>
  <cp:revision>35</cp:revision>
  <cp:lastPrinted>2018-04-06T03:41:28Z</cp:lastPrinted>
  <dcterms:created xsi:type="dcterms:W3CDTF">2015-04-24T09:31:32Z</dcterms:created>
  <dcterms:modified xsi:type="dcterms:W3CDTF">2018-04-06T07:48:09Z</dcterms:modified>
</cp:coreProperties>
</file>